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2" r:id="rId5"/>
    <p:sldId id="259" r:id="rId6"/>
    <p:sldId id="260" r:id="rId7"/>
    <p:sldId id="261" r:id="rId8"/>
    <p:sldId id="258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80" d="100"/>
          <a:sy n="180" d="100"/>
        </p:scale>
        <p:origin x="-774" y="-1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81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54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891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67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58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69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769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49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21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45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8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3A0EAF-9930-4613-A8C6-D9E259F7B08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62AFC-CC9E-45E0-92CC-AAFEB78A4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226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1920241" y="1073390"/>
            <a:ext cx="2518756" cy="108791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cap="all" dirty="0" smtClean="0">
                <a:latin typeface="+mn-lt"/>
              </a:rPr>
              <a:t>FRIXEL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18792" y="1035712"/>
            <a:ext cx="2576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i="1" dirty="0" smtClean="0"/>
              <a:t>noun</a:t>
            </a:r>
            <a:endParaRPr lang="en-US" sz="4800" i="1" dirty="0"/>
          </a:p>
        </p:txBody>
      </p:sp>
      <p:sp>
        <p:nvSpPr>
          <p:cNvPr id="8" name="TextBox 7"/>
          <p:cNvSpPr txBox="1"/>
          <p:nvPr/>
        </p:nvSpPr>
        <p:spPr>
          <a:xfrm>
            <a:off x="1920241" y="2626820"/>
            <a:ext cx="840139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Frame x Pixel</a:t>
            </a:r>
          </a:p>
          <a:p>
            <a:endParaRPr lang="en-US" sz="2000" dirty="0" smtClean="0"/>
          </a:p>
          <a:p>
            <a:r>
              <a:rPr lang="en-US" sz="2000" dirty="0" smtClean="0"/>
              <a:t>A finite element analysis program that’s so easy </a:t>
            </a:r>
          </a:p>
          <a:p>
            <a:r>
              <a:rPr lang="en-US" sz="2000" dirty="0" smtClean="0"/>
              <a:t>a 5 year old could use it.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20240" y="4824150"/>
            <a:ext cx="84013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Emil Poulsen </a:t>
            </a:r>
            <a:r>
              <a:rPr lang="en-US" sz="2000" dirty="0" smtClean="0"/>
              <a:t>  CORE Studio @ Thornton Tomasetti</a:t>
            </a:r>
          </a:p>
          <a:p>
            <a:r>
              <a:rPr lang="en-US" sz="2000" b="1" dirty="0" smtClean="0"/>
              <a:t>Leland Jobson </a:t>
            </a:r>
            <a:r>
              <a:rPr lang="en-US" sz="2000" dirty="0" smtClean="0"/>
              <a:t>CORE Studio @ Thornton Tomasetti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8088398" y="955656"/>
            <a:ext cx="1440481" cy="1458360"/>
            <a:chOff x="676886" y="955656"/>
            <a:chExt cx="1079593" cy="1092993"/>
          </a:xfrm>
        </p:grpSpPr>
        <p:sp>
          <p:nvSpPr>
            <p:cNvPr id="11" name="Rectangle 10"/>
            <p:cNvSpPr/>
            <p:nvPr/>
          </p:nvSpPr>
          <p:spPr>
            <a:xfrm>
              <a:off x="676886" y="1284332"/>
              <a:ext cx="762277" cy="76227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820143" y="1120581"/>
              <a:ext cx="762277" cy="76227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94202" y="956830"/>
              <a:ext cx="762277" cy="76227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677242" y="955656"/>
              <a:ext cx="1071562" cy="1092993"/>
            </a:xfrm>
            <a:custGeom>
              <a:avLst/>
              <a:gdLst>
                <a:gd name="connsiteX0" fmla="*/ 0 w 1071562"/>
                <a:gd name="connsiteY0" fmla="*/ 1092993 h 1092993"/>
                <a:gd name="connsiteX1" fmla="*/ 0 w 1071562"/>
                <a:gd name="connsiteY1" fmla="*/ 333375 h 1092993"/>
                <a:gd name="connsiteX2" fmla="*/ 145256 w 1071562"/>
                <a:gd name="connsiteY2" fmla="*/ 333375 h 1092993"/>
                <a:gd name="connsiteX3" fmla="*/ 145256 w 1071562"/>
                <a:gd name="connsiteY3" fmla="*/ 164306 h 1092993"/>
                <a:gd name="connsiteX4" fmla="*/ 319087 w 1071562"/>
                <a:gd name="connsiteY4" fmla="*/ 164306 h 1092993"/>
                <a:gd name="connsiteX5" fmla="*/ 319087 w 1071562"/>
                <a:gd name="connsiteY5" fmla="*/ 0 h 1092993"/>
                <a:gd name="connsiteX6" fmla="*/ 1071562 w 1071562"/>
                <a:gd name="connsiteY6" fmla="*/ 0 h 1092993"/>
                <a:gd name="connsiteX7" fmla="*/ 1071562 w 1071562"/>
                <a:gd name="connsiteY7" fmla="*/ 759618 h 1092993"/>
                <a:gd name="connsiteX8" fmla="*/ 904875 w 1071562"/>
                <a:gd name="connsiteY8" fmla="*/ 759618 h 1092993"/>
                <a:gd name="connsiteX9" fmla="*/ 904875 w 1071562"/>
                <a:gd name="connsiteY9" fmla="*/ 928687 h 1092993"/>
                <a:gd name="connsiteX10" fmla="*/ 764381 w 1071562"/>
                <a:gd name="connsiteY10" fmla="*/ 928687 h 1092993"/>
                <a:gd name="connsiteX11" fmla="*/ 764381 w 1071562"/>
                <a:gd name="connsiteY11" fmla="*/ 1092993 h 1092993"/>
                <a:gd name="connsiteX12" fmla="*/ 0 w 1071562"/>
                <a:gd name="connsiteY12" fmla="*/ 1092993 h 1092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1562" h="1092993">
                  <a:moveTo>
                    <a:pt x="0" y="1092993"/>
                  </a:moveTo>
                  <a:lnTo>
                    <a:pt x="0" y="333375"/>
                  </a:lnTo>
                  <a:lnTo>
                    <a:pt x="145256" y="333375"/>
                  </a:lnTo>
                  <a:lnTo>
                    <a:pt x="145256" y="164306"/>
                  </a:lnTo>
                  <a:lnTo>
                    <a:pt x="319087" y="164306"/>
                  </a:lnTo>
                  <a:lnTo>
                    <a:pt x="319087" y="0"/>
                  </a:lnTo>
                  <a:lnTo>
                    <a:pt x="1071562" y="0"/>
                  </a:lnTo>
                  <a:lnTo>
                    <a:pt x="1071562" y="759618"/>
                  </a:lnTo>
                  <a:lnTo>
                    <a:pt x="904875" y="759618"/>
                  </a:lnTo>
                  <a:lnTo>
                    <a:pt x="904875" y="928687"/>
                  </a:lnTo>
                  <a:lnTo>
                    <a:pt x="764381" y="928687"/>
                  </a:lnTo>
                  <a:lnTo>
                    <a:pt x="764381" y="1092993"/>
                  </a:lnTo>
                  <a:lnTo>
                    <a:pt x="0" y="1092993"/>
                  </a:lnTo>
                  <a:close/>
                </a:path>
              </a:pathLst>
            </a:cu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5419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54481" y="1804405"/>
            <a:ext cx="94731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Goal</a:t>
            </a:r>
          </a:p>
          <a:p>
            <a:r>
              <a:rPr lang="en-US" sz="2400" dirty="0" smtClean="0"/>
              <a:t>To bring analysis to the immediacy of sketching.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Function &amp; Benefits</a:t>
            </a:r>
          </a:p>
          <a:p>
            <a:r>
              <a:rPr lang="en-US" sz="2400" dirty="0" smtClean="0"/>
              <a:t>A power-up for architect-engineer collaboration.</a:t>
            </a:r>
          </a:p>
          <a:p>
            <a:r>
              <a:rPr lang="en-US" sz="2400" dirty="0" smtClean="0"/>
              <a:t>A great way to test and guide options in early stage design.</a:t>
            </a:r>
          </a:p>
          <a:p>
            <a:r>
              <a:rPr lang="en-US" sz="2400" dirty="0" smtClean="0"/>
              <a:t>Fast. You can quickly get an understanding of structural behavior.</a:t>
            </a:r>
          </a:p>
          <a:p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86473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54481" y="1615477"/>
            <a:ext cx="94731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Stack</a:t>
            </a:r>
          </a:p>
          <a:p>
            <a:r>
              <a:rPr lang="en-US" sz="2400" dirty="0" err="1" smtClean="0"/>
              <a:t>GeneticSharp</a:t>
            </a:r>
            <a:r>
              <a:rPr lang="en-US" sz="2400" dirty="0" smtClean="0"/>
              <a:t> (Genetic algorithm library) +</a:t>
            </a:r>
          </a:p>
          <a:p>
            <a:r>
              <a:rPr lang="en-US" sz="2400" dirty="0" err="1" smtClean="0"/>
              <a:t>FESharp</a:t>
            </a:r>
            <a:r>
              <a:rPr lang="en-US" sz="2400" dirty="0"/>
              <a:t> </a:t>
            </a:r>
            <a:r>
              <a:rPr lang="en-US" sz="2400" dirty="0" smtClean="0"/>
              <a:t>(FEA library for C#) +</a:t>
            </a:r>
            <a:endParaRPr lang="en-US" sz="2400" dirty="0"/>
          </a:p>
          <a:p>
            <a:r>
              <a:rPr lang="en-US" sz="2400" dirty="0" smtClean="0"/>
              <a:t>WPF (Windows native UI)</a:t>
            </a:r>
            <a:endParaRPr lang="en-US" sz="2400" b="1" dirty="0" smtClean="0"/>
          </a:p>
          <a:p>
            <a:endParaRPr lang="en-US" sz="2400" b="1" dirty="0"/>
          </a:p>
          <a:p>
            <a:r>
              <a:rPr lang="en-US" sz="2400" b="1" dirty="0" smtClean="0"/>
              <a:t>Notes</a:t>
            </a:r>
          </a:p>
          <a:p>
            <a:r>
              <a:rPr lang="en-US" sz="2400" dirty="0"/>
              <a:t>Platform agnostic, prototype for </a:t>
            </a:r>
            <a:r>
              <a:rPr lang="en-US" sz="2400" dirty="0" smtClean="0"/>
              <a:t>Rhino</a:t>
            </a:r>
            <a:endParaRPr lang="en-US" sz="2400" dirty="0"/>
          </a:p>
          <a:p>
            <a:r>
              <a:rPr lang="en-US" sz="2400" dirty="0"/>
              <a:t>Auto-designs structural topology </a:t>
            </a:r>
          </a:p>
          <a:p>
            <a:r>
              <a:rPr lang="en-US" sz="2400" dirty="0"/>
              <a:t>Auto-optimizes for minimal displacement</a:t>
            </a:r>
          </a:p>
        </p:txBody>
      </p:sp>
    </p:spTree>
    <p:extLst>
      <p:ext uri="{BB962C8B-B14F-4D97-AF65-F5344CB8AC3E}">
        <p14:creationId xmlns:p14="http://schemas.microsoft.com/office/powerpoint/2010/main" val="2741543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675" y="1762125"/>
            <a:ext cx="5962650" cy="33337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88736" y="1197864"/>
            <a:ext cx="2075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1. Reference a shape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7080504" y="5248430"/>
            <a:ext cx="2075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4. Optimize the design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038987" y="3569208"/>
            <a:ext cx="2075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3. See if something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  goes wrong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9156192" y="3090446"/>
            <a:ext cx="2075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2. Apply loads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738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716012"/>
            <a:ext cx="12192000" cy="614198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" y="-1"/>
            <a:ext cx="12192000" cy="716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67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6013"/>
            <a:ext cx="12192000" cy="614198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" y="-1"/>
            <a:ext cx="12192000" cy="716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34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" y="-1"/>
            <a:ext cx="12192000" cy="716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716013"/>
            <a:ext cx="12192000" cy="614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08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38664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github.com/</a:t>
            </a:r>
            <a:r>
              <a:rPr lang="en-US" sz="3200" b="1" dirty="0" err="1" smtClean="0"/>
              <a:t>EmilPoulsen</a:t>
            </a:r>
            <a:r>
              <a:rPr lang="en-US" sz="3200" b="1" dirty="0" smtClean="0"/>
              <a:t>/</a:t>
            </a:r>
            <a:r>
              <a:rPr lang="en-US" sz="3200" b="1" dirty="0" err="1" smtClean="0"/>
              <a:t>frixel</a:t>
            </a:r>
            <a:endParaRPr lang="en-US" sz="3200" dirty="0" smtClean="0"/>
          </a:p>
        </p:txBody>
      </p:sp>
      <p:pic>
        <p:nvPicPr>
          <p:cNvPr id="1026" name="Picture 2" descr="Bildresultat fÃ¶r github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237" y="645883"/>
            <a:ext cx="4375455" cy="4275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75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2" t="22434" r="32321" b="14270"/>
          <a:stretch/>
        </p:blipFill>
        <p:spPr>
          <a:xfrm>
            <a:off x="2339163" y="1930975"/>
            <a:ext cx="5824032" cy="3183287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13552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138</Words>
  <Application>Microsoft Office PowerPoint</Application>
  <PresentationFormat>Widescreen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Thornton Tomasetti,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Poulsen, Emil</dc:creator>
  <cp:lastModifiedBy>Poulsen, Emil</cp:lastModifiedBy>
  <cp:revision>12</cp:revision>
  <dcterms:created xsi:type="dcterms:W3CDTF">2018-07-21T19:08:35Z</dcterms:created>
  <dcterms:modified xsi:type="dcterms:W3CDTF">2018-07-22T20:15:29Z</dcterms:modified>
</cp:coreProperties>
</file>

<file path=docProps/thumbnail.jpeg>
</file>